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Italie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Santorini Island (GR),Mallorca (ES),Ibiza (ES)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(FR),Carnac (FR),Faro (PT)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Agadir (MA),Carnac (FR),Arcachon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Moritz (DE),Chamonix (FR),Zermatt (CH)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Font Romeu (FR),Sankt Anton (AT),Courchevel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(FR),Les Arcs (FR),Val d Isère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(FR),London (GB),Budapest (HU)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(FR),Stockholm (SE),Lyon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(FR),Paris (FR),Budapest (HU)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Italie London (G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Italie Budapest (HU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Italie Barcelon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Italie Madrid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Italie Amsterdam (N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290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0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Santorini Island (G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mensuelle Italie Mallorc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Italie Ibiza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Italie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Italie Ni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Italie Mykonos (G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10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St Moritz (D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Italie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Italie Zermatt (CH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Italie Garmisch (D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mensuelle Italie Les Deux Alp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Italie Zillerta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0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